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sldIdLst>
    <p:sldId id="288" r:id="rId2"/>
    <p:sldId id="257" r:id="rId3"/>
    <p:sldId id="260" r:id="rId4"/>
    <p:sldId id="261" r:id="rId5"/>
    <p:sldId id="262" r:id="rId6"/>
    <p:sldId id="259" r:id="rId7"/>
    <p:sldId id="286" r:id="rId8"/>
    <p:sldId id="28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98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827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687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5780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030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706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76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17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0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990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3505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74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635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99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4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  <p:sldLayoutId id="2147483986" r:id="rId12"/>
    <p:sldLayoutId id="2147483987" r:id="rId13"/>
    <p:sldLayoutId id="2147483988" r:id="rId14"/>
    <p:sldLayoutId id="2147483989" r:id="rId15"/>
    <p:sldLayoutId id="21474839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8;46.&#1085;&#1072;&#1074;&#1080;&#1075;&#1072;&#1090;&#1086;&#1088;.&#1076;&#1077;&#1090;&#1080;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6576784" cy="4658614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400" dirty="0" smtClean="0"/>
              <a:t>Инструкция по регистрации родителей на сайте Навигатор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321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3813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Шаг 1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Используя техническое электронное устройство для обработки данных (компьютер, смартфон) войти в Навигатор через поисковую систему (ввести «Навигатор дополнительного образования Курская область») или  пройти по ссылке: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р46.навигатор.дети/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3813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Шаг 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115212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Выберите в правом верхнем углу вкладку «Регистрация»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12422" r="7857" b="6250"/>
          <a:stretch>
            <a:fillRect/>
          </a:stretch>
        </p:blipFill>
        <p:spPr bwMode="auto">
          <a:xfrm>
            <a:off x="1187624" y="2780928"/>
            <a:ext cx="6793438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8621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Шаг </a:t>
            </a:r>
            <a:r>
              <a:rPr lang="ru-RU" b="1" dirty="0" smtClean="0"/>
              <a:t>3</a:t>
            </a:r>
            <a:br>
              <a:rPr lang="ru-RU" b="1" dirty="0" smtClean="0"/>
            </a:br>
            <a:r>
              <a:rPr lang="ru-RU" b="1" dirty="0" smtClean="0"/>
              <a:t>Заполнить </a:t>
            </a:r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16687"/>
            <a:ext cx="6348413" cy="35692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Шаг </a:t>
            </a:r>
            <a:r>
              <a:rPr lang="ru-RU" b="1" dirty="0" smtClean="0"/>
              <a:t>4</a:t>
            </a:r>
            <a:br>
              <a:rPr lang="ru-RU" b="1" dirty="0" smtClean="0"/>
            </a:br>
            <a:r>
              <a:rPr lang="ru-RU" b="1" dirty="0" smtClean="0"/>
              <a:t>Подтвердить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16687"/>
            <a:ext cx="6348413" cy="35692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5618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Обращаем Ваше </a:t>
            </a:r>
            <a:r>
              <a:rPr lang="ru-RU" sz="4000" b="1" dirty="0" smtClean="0"/>
              <a:t>внимание.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Пароль, указанный Вами при авторизации, является постоянным, его нужно придумать, и главное, по прошествии времени не забыть! Рекомендуем Вам записать придуманный пароль и помнить, куда Вы сделали запись!!!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электронную почту, указанную при регистрации, родитель (законный представитель) будет получать уведомления об изменении статуса поданных заявок на обучение по выбранным программам, размещенным в Навигаторе.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Поставив галочку согласия с правилами пользования Навигатором, Вы автоматически даете согласие и на обработку персональных данных, в соответствии с законодательством Российской Федерации.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04664"/>
            <a:ext cx="8153400" cy="814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Дополнительная информация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Функционирование Навигатора предполагает обязательное подтверждение адреса электронной почты пользователем при регистрации и осуществление регулярного мониторинга сообщений в своем электронном ящике, а также сообщений по указанному телефонному номеру с момента оформления заявки на участие в программе и до окончания периода обучения.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 Навигатора не несет ответственности за не уведомление пользователя в случае: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пользователь не предоставил свои контактные данные (номер телефона, адрес электронной почты и т.п.);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администратор (организатор) не смог связаться с пользователем по указанным контактным данным, обратившись хотя бы один раз по телефонному номеру или адресу электронной почты;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пользователь предоставил некорректные контактные данные;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пользователь не подтвердил адрес электронной почты при регистрации.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Благодарим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271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  Инструкция по регистрации родителей на сайте Навигатор</vt:lpstr>
      <vt:lpstr>Шаг 1</vt:lpstr>
      <vt:lpstr>Шаг 2</vt:lpstr>
      <vt:lpstr>Шаг 3 Заполнить </vt:lpstr>
      <vt:lpstr>Шаг 4 Подтвердить</vt:lpstr>
      <vt:lpstr>Обращаем Ваше внимание. </vt:lpstr>
      <vt:lpstr>Дополнительная информация </vt:lpstr>
      <vt:lpstr>Благодарим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регистрации родителей (законных представителей)  на сайте Навигатор.46</dc:title>
  <dc:creator>дом</dc:creator>
  <cp:lastModifiedBy>RePack by Diakov</cp:lastModifiedBy>
  <cp:revision>19</cp:revision>
  <dcterms:created xsi:type="dcterms:W3CDTF">2020-12-13T18:29:35Z</dcterms:created>
  <dcterms:modified xsi:type="dcterms:W3CDTF">2021-04-07T09:27:59Z</dcterms:modified>
</cp:coreProperties>
</file>